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4/29/2023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4/29/2023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pf.org/2019/02/20/artificial-intelligence-privacy-promise-or-per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a:t>
            </a:r>
            <a:r>
              <a:rPr lang="en-CA" dirty="0" err="1">
                <a:solidFill>
                  <a:schemeClr val="bg1"/>
                </a:solidFill>
              </a:rPr>
              <a:t>Supriya.S</a:t>
            </a:r>
            <a:endParaRPr lang="en-CA" dirty="0">
              <a:solidFill>
                <a:schemeClr val="bg1"/>
              </a:solidFill>
            </a:endParaRP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endParaRPr lang="en-CA" sz="4000" b="1" dirty="0">
              <a:solidFill>
                <a:schemeClr val="bg1"/>
              </a:solidFill>
            </a:endParaRPr>
          </a:p>
        </p:txBody>
      </p:sp>
      <p:pic>
        <p:nvPicPr>
          <p:cNvPr id="3" name="Picture 2" descr="A sign hanging off the side of a building&#10;&#10;Description automatically generated">
            <a:extLst>
              <a:ext uri="{FF2B5EF4-FFF2-40B4-BE49-F238E27FC236}">
                <a16:creationId xmlns:a16="http://schemas.microsoft.com/office/drawing/2014/main" id="{C4EEBDBB-60B7-4104-8005-1DF12D71D6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88932" cy="6865535"/>
          </a:xfrm>
          <a:prstGeom prst="rect">
            <a:avLst/>
          </a:prstGeom>
        </p:spPr>
      </p:pic>
      <p:sp>
        <p:nvSpPr>
          <p:cNvPr id="6" name="TextBox 5">
            <a:extLst>
              <a:ext uri="{FF2B5EF4-FFF2-40B4-BE49-F238E27FC236}">
                <a16:creationId xmlns:a16="http://schemas.microsoft.com/office/drawing/2014/main" id="{E56AB68E-F627-4B52-AF4F-97D4DDE9128F}"/>
              </a:ext>
            </a:extLst>
          </p:cNvPr>
          <p:cNvSpPr txBox="1"/>
          <p:nvPr/>
        </p:nvSpPr>
        <p:spPr>
          <a:xfrm>
            <a:off x="0" y="6248958"/>
            <a:ext cx="12082509" cy="230832"/>
          </a:xfrm>
          <a:prstGeom prst="rect">
            <a:avLst/>
          </a:prstGeom>
          <a:noFill/>
        </p:spPr>
        <p:txBody>
          <a:bodyPr wrap="square" rtlCol="0">
            <a:spAutoFit/>
          </a:bodyPr>
          <a:lstStyle/>
          <a:p>
            <a:r>
              <a:rPr lang="en-CA" sz="900">
                <a:hlinkClick r:id="rId4" tooltip="https://fpf.org/2019/02/20/artificial-intelligence-privacy-promise-or-peril/"/>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33</TotalTime>
  <Words>626</Words>
  <Application>Microsoft Office PowerPoint</Application>
  <PresentationFormat>Widescreen</PresentationFormat>
  <Paragraphs>33</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Univers</vt:lpstr>
      <vt:lpstr>GradientVTI</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Supriya s</cp:lastModifiedBy>
  <cp:revision>16</cp:revision>
  <dcterms:created xsi:type="dcterms:W3CDTF">2020-07-18T09:58:01Z</dcterms:created>
  <dcterms:modified xsi:type="dcterms:W3CDTF">2023-04-29T16:54:29Z</dcterms:modified>
</cp:coreProperties>
</file>